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56" r:id="rId2"/>
    <p:sldId id="358" r:id="rId3"/>
    <p:sldId id="374" r:id="rId4"/>
    <p:sldId id="379" r:id="rId5"/>
    <p:sldId id="378" r:id="rId6"/>
    <p:sldId id="373" r:id="rId7"/>
    <p:sldId id="376" r:id="rId8"/>
    <p:sldId id="364" r:id="rId9"/>
    <p:sldId id="381" r:id="rId10"/>
    <p:sldId id="383" r:id="rId11"/>
    <p:sldId id="377" r:id="rId12"/>
    <p:sldId id="382" r:id="rId13"/>
    <p:sldId id="37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E6FEF0-8B13-4876-83FC-2CDB44EAC2A6}">
          <p14:sldIdLst>
            <p14:sldId id="256"/>
            <p14:sldId id="358"/>
            <p14:sldId id="374"/>
            <p14:sldId id="379"/>
            <p14:sldId id="378"/>
            <p14:sldId id="373"/>
            <p14:sldId id="376"/>
            <p14:sldId id="364"/>
            <p14:sldId id="381"/>
            <p14:sldId id="383"/>
            <p14:sldId id="377"/>
            <p14:sldId id="382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47" autoAdjust="0"/>
  </p:normalViewPr>
  <p:slideViewPr>
    <p:cSldViewPr snapToGrid="0">
      <p:cViewPr varScale="1">
        <p:scale>
          <a:sx n="71" d="100"/>
          <a:sy n="71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8F9C-6134-49C0-9C18-1FAEE0CFE382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BD21-5B77-4164-BFAC-85E5ED938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1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ThU7rsoRI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APA </a:t>
            </a:r>
            <a:r>
              <a:rPr lang="en-US" dirty="0" err="1">
                <a:hlinkClick r:id="rId3"/>
              </a:rPr>
              <a:t>bronvermelding</a:t>
            </a:r>
            <a:r>
              <a:rPr lang="en-US" dirty="0">
                <a:hlinkClick r:id="rId3"/>
              </a:rPr>
              <a:t> in Word - YouTube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BBD21-5B77-4164-BFAC-85E5ED9381A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66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https://edepot.wur.nl/364588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33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87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163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191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8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8894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357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4180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3707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70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7559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72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8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0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97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17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90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5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731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578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8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8614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5276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1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645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256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15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A2BDCA9D-CA0D-4779-B575-1AB2EFFA777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61A97DB-8FB9-4DCB-9896-2DADB053C034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ThU7rsoRI8?feature=oembed" TargetMode="Externa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56E16-BB73-48F8-B8CF-3ACFFC475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356" y="4002423"/>
            <a:ext cx="8676000" cy="2484000"/>
          </a:xfrm>
        </p:spPr>
        <p:txBody>
          <a:bodyPr/>
          <a:lstStyle/>
          <a:p>
            <a:r>
              <a:rPr lang="nl-NL" dirty="0"/>
              <a:t>Biologische Bedrijfsvoering</a:t>
            </a:r>
            <a:br>
              <a:rPr lang="nl-NL" dirty="0"/>
            </a:br>
            <a:br>
              <a:rPr lang="nl-NL" dirty="0"/>
            </a:br>
            <a:r>
              <a:rPr lang="nl-NL" sz="4000" b="0" dirty="0"/>
              <a:t>2: Bedrijfsbezoek</a:t>
            </a:r>
          </a:p>
        </p:txBody>
      </p:sp>
    </p:spTree>
    <p:extLst>
      <p:ext uri="{BB962C8B-B14F-4D97-AF65-F5344CB8AC3E}">
        <p14:creationId xmlns:p14="http://schemas.microsoft.com/office/powerpoint/2010/main" val="1126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D6C213D-338C-49DA-9721-94BA89285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r="19288" b="24801"/>
          <a:stretch/>
        </p:blipFill>
        <p:spPr>
          <a:xfrm>
            <a:off x="3954989" y="0"/>
            <a:ext cx="672584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7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B1168-A3BA-436B-AE84-2C4BC1BC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332656"/>
            <a:ext cx="4773216" cy="648072"/>
          </a:xfrm>
        </p:spPr>
        <p:txBody>
          <a:bodyPr/>
          <a:lstStyle/>
          <a:p>
            <a:r>
              <a:rPr lang="nl-NL" dirty="0"/>
              <a:t>Planning komende weken: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936B93E-7DB4-4405-B0B0-94AD6683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5" y="1052737"/>
            <a:ext cx="7322045" cy="56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A251B-F0D8-47D2-BBF5-85D9D766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136" y="290814"/>
            <a:ext cx="4413176" cy="648072"/>
          </a:xfrm>
        </p:spPr>
        <p:txBody>
          <a:bodyPr/>
          <a:lstStyle/>
          <a:p>
            <a:r>
              <a:rPr lang="nl-NL" dirty="0"/>
              <a:t>Tot slot: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C89A5-B0F4-4227-94AA-E893982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308" y="1269632"/>
            <a:ext cx="8003232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Bedrijfsbezoek voorbereiden !!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‘s-Middags bedrijfsbezoek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Geen plenaire afsluiting (wel huiswerk)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Gemaakte werk inleveren in Teams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A57012-4257-4403-8214-F1470340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5" y="3861048"/>
            <a:ext cx="3614627" cy="27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780C417-5411-49FF-A149-45CD7372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98904"/>
            <a:ext cx="9144000" cy="3060192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FD82253-5490-4551-B017-3BF0FD6E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1052736"/>
            <a:ext cx="4413176" cy="648072"/>
          </a:xfrm>
        </p:spPr>
        <p:txBody>
          <a:bodyPr/>
          <a:lstStyle/>
          <a:p>
            <a:r>
              <a:rPr lang="nl-NL" dirty="0"/>
              <a:t>Tot volgende week!!</a:t>
            </a:r>
          </a:p>
        </p:txBody>
      </p:sp>
    </p:spTree>
    <p:extLst>
      <p:ext uri="{BB962C8B-B14F-4D97-AF65-F5344CB8AC3E}">
        <p14:creationId xmlns:p14="http://schemas.microsoft.com/office/powerpoint/2010/main" val="217492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6EB41-2833-4263-9FF5-C282FC08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968" y="332656"/>
            <a:ext cx="4341168" cy="648072"/>
          </a:xfrm>
        </p:spPr>
        <p:txBody>
          <a:bodyPr/>
          <a:lstStyle/>
          <a:p>
            <a:r>
              <a:rPr lang="nl-NL" dirty="0"/>
              <a:t>Vorige week: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82E381-CA29-444C-B9BA-412527DF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9304">
            <a:off x="4238972" y="4358771"/>
            <a:ext cx="2617691" cy="22517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38A896-B710-47AD-A2FD-2076E2579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5" t="11531" r="2751"/>
          <a:stretch/>
        </p:blipFill>
        <p:spPr>
          <a:xfrm>
            <a:off x="7464153" y="862801"/>
            <a:ext cx="3163323" cy="59758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85CB62-C37A-4F20-B0CC-BAA9FE86E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48" y="764704"/>
            <a:ext cx="1874782" cy="20493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25886EF-C5EA-43E8-9871-C63540C6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163" y="3119537"/>
            <a:ext cx="2246733" cy="12423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05F1930-0394-4B19-B7EB-8E7F4B5B9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46" y="4361936"/>
            <a:ext cx="28670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A251B-F0D8-47D2-BBF5-85D9D766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136" y="290814"/>
            <a:ext cx="4413176" cy="648072"/>
          </a:xfrm>
        </p:spPr>
        <p:txBody>
          <a:bodyPr/>
          <a:lstStyle/>
          <a:p>
            <a:r>
              <a:rPr lang="nl-NL" dirty="0"/>
              <a:t>Programma: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C89A5-B0F4-4227-94AA-E893982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1484785"/>
            <a:ext cx="8003232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Huiswerk H1, H3 en H4 &gt; afspraak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Logboek/ werkverdeling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Bronvermeldingen volgens APA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Bedrijfsbezoek voorbereiden !!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Planning komende weken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‘s-Middags bedrijfsbezoek (via Teams)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Geen plenaire afsluiting (wel huiswerk)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/>
              <a:t>Inplannen Feedback &gt; ingeleverde werk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8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0AE63-BD33-4428-9E75-1B689597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069" y="712129"/>
            <a:ext cx="4269160" cy="648072"/>
          </a:xfrm>
        </p:spPr>
        <p:txBody>
          <a:bodyPr/>
          <a:lstStyle/>
          <a:p>
            <a:r>
              <a:rPr lang="nl-NL" dirty="0"/>
              <a:t>Logboek/ werkverdeling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AFB96-1EC6-48AE-945F-3296011C8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69" y="1973046"/>
            <a:ext cx="6635080" cy="5145435"/>
          </a:xfrm>
        </p:spPr>
        <p:txBody>
          <a:bodyPr/>
          <a:lstStyle/>
          <a:p>
            <a:r>
              <a:rPr lang="nl-NL" sz="2200" dirty="0"/>
              <a:t>Wie doet wat?</a:t>
            </a:r>
          </a:p>
          <a:p>
            <a:r>
              <a:rPr lang="nl-NL" sz="2200" dirty="0"/>
              <a:t>Toevoegen aan laatste hoofdstuk</a:t>
            </a:r>
          </a:p>
          <a:p>
            <a:r>
              <a:rPr lang="nl-NL" sz="2200" dirty="0"/>
              <a:t>Reflectie is individueel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443671-13BB-4B7C-A9A9-ED0C5036D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08" y="4437112"/>
            <a:ext cx="2068524" cy="20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3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137F8-A702-4673-BAEE-1F786A6B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739" y="332656"/>
            <a:ext cx="8406397" cy="648072"/>
          </a:xfrm>
        </p:spPr>
        <p:txBody>
          <a:bodyPr/>
          <a:lstStyle/>
          <a:p>
            <a:r>
              <a:rPr lang="nl-NL" dirty="0"/>
              <a:t>Bronvermelding volgens APA</a:t>
            </a:r>
          </a:p>
        </p:txBody>
      </p:sp>
      <p:pic>
        <p:nvPicPr>
          <p:cNvPr id="4" name="Onlinemedia 3" title="APA bronvermelding in Word">
            <a:hlinkClick r:id="" action="ppaction://media"/>
            <a:extLst>
              <a:ext uri="{FF2B5EF4-FFF2-40B4-BE49-F238E27FC236}">
                <a16:creationId xmlns:a16="http://schemas.microsoft.com/office/drawing/2014/main" id="{D2E85E54-6ED0-4315-A44E-F66D7AB0D22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4023" y="980728"/>
            <a:ext cx="8961950" cy="504056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F137419-E7FC-4E08-BEFA-F0E5DF92B500}"/>
              </a:ext>
            </a:extLst>
          </p:cNvPr>
          <p:cNvSpPr txBox="1"/>
          <p:nvPr/>
        </p:nvSpPr>
        <p:spPr>
          <a:xfrm>
            <a:off x="723452" y="6340678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https://www.youtube.com/watch?v=8ThU7rsoRI8</a:t>
            </a:r>
          </a:p>
        </p:txBody>
      </p:sp>
    </p:spTree>
    <p:extLst>
      <p:ext uri="{BB962C8B-B14F-4D97-AF65-F5344CB8AC3E}">
        <p14:creationId xmlns:p14="http://schemas.microsoft.com/office/powerpoint/2010/main" val="32127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A251B-F0D8-47D2-BBF5-85D9D766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788" y="290814"/>
            <a:ext cx="4773216" cy="648072"/>
          </a:xfrm>
        </p:spPr>
        <p:txBody>
          <a:bodyPr/>
          <a:lstStyle/>
          <a:p>
            <a:r>
              <a:rPr lang="nl-NL" dirty="0"/>
              <a:t>Bedrijfsbezoek: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C89A5-B0F4-4227-94AA-E893982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44" y="938886"/>
            <a:ext cx="8003232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1" dirty="0"/>
              <a:t>In kaart brengen van huidige situatie op het bedrijf (alle onderwerpen zie projectbundel)</a:t>
            </a:r>
          </a:p>
          <a:p>
            <a:pPr marL="0" indent="0">
              <a:buNone/>
            </a:pPr>
            <a:endParaRPr lang="nl-NL" sz="2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200" b="1" dirty="0"/>
              <a:t>Voorbereiden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b="1" dirty="0"/>
              <a:t>Laptop bij de hand!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b="1" dirty="0"/>
              <a:t>Maak veel foto’s</a:t>
            </a:r>
          </a:p>
          <a:p>
            <a:pPr marL="0" indent="0">
              <a:buNone/>
            </a:pPr>
            <a:endParaRPr lang="nl-NL" sz="2200" b="1" dirty="0"/>
          </a:p>
          <a:p>
            <a:pPr marL="0" indent="0">
              <a:buNone/>
            </a:pPr>
            <a:r>
              <a:rPr lang="nl-NL" sz="2200" b="1" dirty="0"/>
              <a:t>2.	Bedrijfsspiegel onderzoeksbedrijf</a:t>
            </a:r>
          </a:p>
          <a:p>
            <a:pPr marL="0" indent="0">
              <a:buNone/>
            </a:pPr>
            <a:r>
              <a:rPr lang="nl-NL" sz="2200" dirty="0"/>
              <a:t>•	Beschrijving van het van onderzoeksbedrijf.</a:t>
            </a:r>
          </a:p>
          <a:p>
            <a:pPr marL="0" indent="0">
              <a:buNone/>
            </a:pPr>
            <a:r>
              <a:rPr lang="nl-NL" sz="2200" dirty="0"/>
              <a:t>•	Kengetallen van het onderzoeksbedrijf.</a:t>
            </a:r>
          </a:p>
          <a:p>
            <a:pPr marL="0" indent="0">
              <a:buNone/>
            </a:pPr>
            <a:r>
              <a:rPr lang="nl-NL" sz="2200" dirty="0"/>
              <a:t>•	Reden van meedoen en motivatie van 	onderzoeksbedrijf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4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2DA45-4CDC-4A5C-9434-1DC3A614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77" y="579678"/>
            <a:ext cx="9691908" cy="648072"/>
          </a:xfrm>
        </p:spPr>
        <p:txBody>
          <a:bodyPr/>
          <a:lstStyle/>
          <a:p>
            <a:r>
              <a:rPr lang="nl-NL" dirty="0"/>
              <a:t>Reden van meedoen en motivatie van onderzoeksbedrijf?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24FEAA-F4C1-4E5A-8C75-CB294E390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377" y="1772816"/>
            <a:ext cx="9376351" cy="46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6BEB-69AB-4F8B-A938-F112F29B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933" y="1004719"/>
            <a:ext cx="8564133" cy="5893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In het onderzoekverslag werk je de volgende onderdelen uit: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1.	Biologische landbouw in Nederland</a:t>
            </a:r>
          </a:p>
          <a:p>
            <a:pPr marL="0" indent="0">
              <a:buNone/>
            </a:pPr>
            <a:r>
              <a:rPr lang="nl-NL" sz="2400" dirty="0"/>
              <a:t>2.	</a:t>
            </a:r>
            <a:r>
              <a:rPr lang="nl-NL" sz="2400" b="1" dirty="0"/>
              <a:t>Bedrijfsspiegel onderzoeksbedrijf</a:t>
            </a:r>
          </a:p>
          <a:p>
            <a:pPr marL="0" indent="0">
              <a:buNone/>
            </a:pPr>
            <a:r>
              <a:rPr lang="nl-NL" sz="2400" dirty="0"/>
              <a:t>3.	Regelgeving en certificatie</a:t>
            </a:r>
          </a:p>
          <a:p>
            <a:pPr marL="0" indent="0">
              <a:buNone/>
            </a:pPr>
            <a:r>
              <a:rPr lang="nl-NL" sz="2400" dirty="0"/>
              <a:t>4.	Ketenpartijen en Keurmerken </a:t>
            </a:r>
          </a:p>
          <a:p>
            <a:pPr marL="0" indent="0">
              <a:buNone/>
            </a:pPr>
            <a:r>
              <a:rPr lang="nl-NL" sz="2400" dirty="0"/>
              <a:t>5.	</a:t>
            </a:r>
            <a:r>
              <a:rPr lang="nl-NL" sz="2400" b="1" dirty="0"/>
              <a:t>Voedervoorziening en Voedergewassen </a:t>
            </a:r>
          </a:p>
          <a:p>
            <a:pPr marL="0" indent="0">
              <a:buNone/>
            </a:pPr>
            <a:r>
              <a:rPr lang="nl-NL" sz="2400" dirty="0"/>
              <a:t>	- Beschrijving huidige grondgebruik en teeltplan</a:t>
            </a:r>
          </a:p>
          <a:p>
            <a:pPr marL="0" indent="0">
              <a:buNone/>
            </a:pPr>
            <a:r>
              <a:rPr lang="nl-NL" sz="2400" dirty="0"/>
              <a:t>	- Beschrijving van de gewenste of verwachte 		nieuwe situatie. Werk daarbij uit:</a:t>
            </a:r>
          </a:p>
          <a:p>
            <a:pPr marL="800100" lvl="2" indent="0">
              <a:buNone/>
            </a:pPr>
            <a:r>
              <a:rPr lang="nl-NL" sz="1600" dirty="0"/>
              <a:t>•	De regelgeving</a:t>
            </a:r>
          </a:p>
          <a:p>
            <a:pPr marL="800100" lvl="2" indent="0">
              <a:buNone/>
            </a:pPr>
            <a:r>
              <a:rPr lang="nl-NL" sz="1600" dirty="0"/>
              <a:t>•	Welke nieuwe eisen en of knelpunten levert de regelgeving op </a:t>
            </a:r>
          </a:p>
          <a:p>
            <a:pPr marL="800100" lvl="2" indent="0">
              <a:buNone/>
            </a:pPr>
            <a:r>
              <a:rPr lang="nl-NL" sz="1600" dirty="0"/>
              <a:t>•	Gewaskeuzes</a:t>
            </a:r>
          </a:p>
          <a:p>
            <a:pPr marL="800100" lvl="2" indent="0">
              <a:buNone/>
            </a:pPr>
            <a:r>
              <a:rPr lang="nl-NL" sz="1600" dirty="0"/>
              <a:t>•	Teeltplan, beweiding, teelttechnieken en werkzaamheden.</a:t>
            </a:r>
          </a:p>
          <a:p>
            <a:pPr marL="800100" lvl="2" indent="0">
              <a:buNone/>
            </a:pPr>
            <a:r>
              <a:rPr lang="nl-NL" sz="1600" dirty="0"/>
              <a:t>•	Wijzigingen in de opbrengsten</a:t>
            </a:r>
          </a:p>
          <a:p>
            <a:pPr marL="800100" lvl="2" indent="0">
              <a:buNone/>
            </a:pPr>
            <a:r>
              <a:rPr lang="nl-NL" sz="1600" dirty="0"/>
              <a:t>•	Samenwerkingsmogelijkheden</a:t>
            </a:r>
          </a:p>
          <a:p>
            <a:pPr marL="800100" lvl="2" indent="0">
              <a:buNone/>
            </a:pPr>
            <a:r>
              <a:rPr lang="nl-NL" sz="1600" dirty="0"/>
              <a:t>•	Advies m.b.t. de omschakelingsjaren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F69E6E3-5A5F-40F2-843E-09E3037A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821" y="333375"/>
            <a:ext cx="5125067" cy="647700"/>
          </a:xfrm>
        </p:spPr>
        <p:txBody>
          <a:bodyPr/>
          <a:lstStyle/>
          <a:p>
            <a:r>
              <a:rPr lang="nl-NL" dirty="0"/>
              <a:t>Inhoud verslag:</a:t>
            </a:r>
          </a:p>
        </p:txBody>
      </p:sp>
    </p:spTree>
    <p:extLst>
      <p:ext uri="{BB962C8B-B14F-4D97-AF65-F5344CB8AC3E}">
        <p14:creationId xmlns:p14="http://schemas.microsoft.com/office/powerpoint/2010/main" val="24251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D56BEB-69AB-4F8B-A938-F112F29B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616" y="964294"/>
            <a:ext cx="8640184" cy="5893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In het onderzoekverslag werk je de volgende onderdelen uit: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1.	Biologische landbouw in Nederland</a:t>
            </a:r>
          </a:p>
          <a:p>
            <a:pPr marL="0" indent="0">
              <a:buNone/>
            </a:pPr>
            <a:r>
              <a:rPr lang="nl-NL" sz="2400" dirty="0"/>
              <a:t>2.	</a:t>
            </a:r>
            <a:r>
              <a:rPr lang="nl-NL" sz="2400" b="1" dirty="0"/>
              <a:t>Bedrijfsspiegel onderzoeksbedrijf</a:t>
            </a:r>
          </a:p>
          <a:p>
            <a:pPr marL="0" indent="0">
              <a:buNone/>
            </a:pPr>
            <a:r>
              <a:rPr lang="nl-NL" sz="2400" dirty="0"/>
              <a:t>3.	Regelgeving en certificatie</a:t>
            </a:r>
          </a:p>
          <a:p>
            <a:pPr marL="0" indent="0">
              <a:buNone/>
            </a:pPr>
            <a:r>
              <a:rPr lang="nl-NL" sz="2400" dirty="0"/>
              <a:t>4.	Ketenpartijen en Keurmerken </a:t>
            </a:r>
          </a:p>
          <a:p>
            <a:pPr marL="0" indent="0">
              <a:buNone/>
            </a:pPr>
            <a:r>
              <a:rPr lang="nl-NL" sz="2400" dirty="0"/>
              <a:t>5.	</a:t>
            </a:r>
            <a:r>
              <a:rPr lang="nl-NL" sz="2400" b="1" dirty="0"/>
              <a:t>Voedervoorziening en Voedergewassen </a:t>
            </a:r>
          </a:p>
          <a:p>
            <a:pPr marL="0" indent="0">
              <a:buNone/>
            </a:pPr>
            <a:r>
              <a:rPr lang="nl-NL" sz="2400" b="1" dirty="0"/>
              <a:t>6.	Bodem en Bemesting </a:t>
            </a:r>
          </a:p>
          <a:p>
            <a:pPr marL="0" indent="0">
              <a:buNone/>
            </a:pPr>
            <a:r>
              <a:rPr lang="nl-NL" sz="2400" b="1" dirty="0"/>
              <a:t>7.	Voeding</a:t>
            </a:r>
          </a:p>
          <a:p>
            <a:pPr marL="0" indent="0">
              <a:buNone/>
            </a:pPr>
            <a:r>
              <a:rPr lang="nl-NL" sz="2400" b="1" dirty="0"/>
              <a:t>8.	Fokkerij en voortplanting </a:t>
            </a:r>
          </a:p>
          <a:p>
            <a:pPr marL="0" indent="0">
              <a:buNone/>
            </a:pPr>
            <a:r>
              <a:rPr lang="nl-NL" sz="2400" b="1" dirty="0"/>
              <a:t>9.	Gezondheid</a:t>
            </a:r>
          </a:p>
          <a:p>
            <a:pPr marL="0" indent="0">
              <a:buNone/>
            </a:pPr>
            <a:r>
              <a:rPr lang="nl-NL" sz="2400" b="1" dirty="0"/>
              <a:t>10.	Huisvesting </a:t>
            </a:r>
          </a:p>
          <a:p>
            <a:pPr marL="0" indent="0">
              <a:buNone/>
            </a:pPr>
            <a:r>
              <a:rPr lang="nl-NL" sz="2400" b="1" dirty="0"/>
              <a:t>11.	Agrobiodiversiteit</a:t>
            </a:r>
          </a:p>
          <a:p>
            <a:pPr marL="0" indent="0">
              <a:buNone/>
            </a:pPr>
            <a:r>
              <a:rPr lang="nl-NL" sz="2400" b="1" dirty="0"/>
              <a:t>12.	Saldo berekening </a:t>
            </a:r>
          </a:p>
          <a:p>
            <a:pPr marL="0" indent="0">
              <a:buNone/>
            </a:pPr>
            <a:r>
              <a:rPr lang="nl-NL" sz="2400" dirty="0"/>
              <a:t>13.	SWOT (incl. marktontwikkeling) </a:t>
            </a:r>
          </a:p>
          <a:p>
            <a:pPr marL="0" indent="0">
              <a:buNone/>
            </a:pPr>
            <a:r>
              <a:rPr lang="nl-NL" sz="2400" dirty="0"/>
              <a:t>14.	Reflectie/ logboek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F69E6E3-5A5F-40F2-843E-09E3037A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402" y="333375"/>
            <a:ext cx="4307486" cy="647700"/>
          </a:xfrm>
        </p:spPr>
        <p:txBody>
          <a:bodyPr/>
          <a:lstStyle/>
          <a:p>
            <a:r>
              <a:rPr lang="nl-NL" dirty="0"/>
              <a:t>Inhoud verslag:</a:t>
            </a:r>
          </a:p>
        </p:txBody>
      </p:sp>
    </p:spTree>
    <p:extLst>
      <p:ext uri="{BB962C8B-B14F-4D97-AF65-F5344CB8AC3E}">
        <p14:creationId xmlns:p14="http://schemas.microsoft.com/office/powerpoint/2010/main" val="3001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BA33205-633E-4423-8DC2-C1740F09358C}" vid="{4F5F1DD0-5690-4C2C-8AE2-3D7100F526A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1755</TotalTime>
  <Words>402</Words>
  <Application>Microsoft Office PowerPoint</Application>
  <PresentationFormat>Breedbeeld</PresentationFormat>
  <Paragraphs>75</Paragraphs>
  <Slides>13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Thema1</vt:lpstr>
      <vt:lpstr>Biologische Bedrijfsvoering  2: Bedrijfsbezoek</vt:lpstr>
      <vt:lpstr>Vorige week:</vt:lpstr>
      <vt:lpstr>Programma:</vt:lpstr>
      <vt:lpstr>Logboek/ werkverdeling  </vt:lpstr>
      <vt:lpstr>Bronvermelding volgens APA</vt:lpstr>
      <vt:lpstr>Bedrijfsbezoek:</vt:lpstr>
      <vt:lpstr>Reden van meedoen en motivatie van onderzoeksbedrijf? </vt:lpstr>
      <vt:lpstr>Inhoud verslag:</vt:lpstr>
      <vt:lpstr>Inhoud verslag:</vt:lpstr>
      <vt:lpstr>PowerPoint-presentatie</vt:lpstr>
      <vt:lpstr>Planning komende weken:</vt:lpstr>
      <vt:lpstr>Tot slot:</vt:lpstr>
      <vt:lpstr>Tot volgende week!!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Voerbehoefte Varkens</dc:title>
  <dc:creator>Nea Wolfs</dc:creator>
  <cp:lastModifiedBy>Sandra Thijssen</cp:lastModifiedBy>
  <cp:revision>30</cp:revision>
  <dcterms:created xsi:type="dcterms:W3CDTF">2018-12-18T10:52:52Z</dcterms:created>
  <dcterms:modified xsi:type="dcterms:W3CDTF">2021-11-22T08:14:30Z</dcterms:modified>
</cp:coreProperties>
</file>